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73" r:id="rId4"/>
  </p:sldMasterIdLst>
  <p:sldIdLst>
    <p:sldId id="257" r:id="rId5"/>
    <p:sldId id="259" r:id="rId6"/>
    <p:sldId id="260" r:id="rId7"/>
    <p:sldId id="266" r:id="rId8"/>
    <p:sldId id="267" r:id="rId9"/>
    <p:sldId id="261" r:id="rId10"/>
    <p:sldId id="262" r:id="rId11"/>
    <p:sldId id="263" r:id="rId12"/>
    <p:sldId id="26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19" autoAdjust="0"/>
  </p:normalViewPr>
  <p:slideViewPr>
    <p:cSldViewPr snapToGrid="0">
      <p:cViewPr varScale="1">
        <p:scale>
          <a:sx n="76" d="100"/>
          <a:sy n="76" d="100"/>
        </p:scale>
        <p:origin x="7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Koliko je učenicima teško savladavati nastavne sadržaje online?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C3D5-4F75-B65B-18C7D191150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C3D5-4F75-B65B-18C7D191150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C3D5-4F75-B65B-18C7D191150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C3D5-4F75-B65B-18C7D191150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C3D5-4F75-B65B-18C7D1911503}"/>
              </c:ext>
            </c:extLst>
          </c:dPt>
          <c:dLbls>
            <c:dLbl>
              <c:idx val="4"/>
              <c:layout>
                <c:manualLayout>
                  <c:x val="7.2481681791137075E-3"/>
                  <c:y val="0.11317822251385244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3D5-4F75-B65B-18C7D1911503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Uopće mi nije teško</c:v>
                </c:pt>
                <c:pt idx="1">
                  <c:v>Malo mi je teško</c:v>
                </c:pt>
                <c:pt idx="2">
                  <c:v>Teško mi je</c:v>
                </c:pt>
                <c:pt idx="3">
                  <c:v>Jako mi je teško</c:v>
                </c:pt>
                <c:pt idx="4">
                  <c:v>Ne mogu ih savladati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92</c:v>
                </c:pt>
                <c:pt idx="1">
                  <c:v>193</c:v>
                </c:pt>
                <c:pt idx="2">
                  <c:v>54</c:v>
                </c:pt>
                <c:pt idx="3">
                  <c:v>14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F3-4475-83DF-B5CC6B8F9582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Kako se učenici osjećaju tijekom online nastave?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9DD-4445-A3A1-2FB14D62D0A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9DD-4445-A3A1-2FB14D62D0A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E9DD-4445-A3A1-2FB14D62D0A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E9DD-4445-A3A1-2FB14D62D0A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E9DD-4445-A3A1-2FB14D62D0AD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Tužno</c:v>
                </c:pt>
                <c:pt idx="1">
                  <c:v>Veselo</c:v>
                </c:pt>
                <c:pt idx="2">
                  <c:v>Usamljeno</c:v>
                </c:pt>
                <c:pt idx="3">
                  <c:v>Isto kao i kad sam u školi</c:v>
                </c:pt>
                <c:pt idx="4">
                  <c:v>Ostalo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47</c:v>
                </c:pt>
                <c:pt idx="1">
                  <c:v>86</c:v>
                </c:pt>
                <c:pt idx="2">
                  <c:v>136</c:v>
                </c:pt>
                <c:pt idx="3">
                  <c:v>117</c:v>
                </c:pt>
                <c:pt idx="4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AC-450E-A75E-EC96774113FB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Jesu li učenici zadovoljni komunikacijom s učiteljima?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Jesu li učenici zadovoljni komunikacijom s učiteljima?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59A-451A-99F8-0AB89CE55DB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59A-451A-99F8-0AB89CE55DB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59A-451A-99F8-0AB89CE55DB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459A-451A-99F8-0AB89CE55DB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459A-451A-99F8-0AB89CE55DB0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309</c:v>
                </c:pt>
                <c:pt idx="1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F3-4475-83DF-B5CC6B8F9582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2"/>
        <c:delete val="1"/>
      </c:legendEntry>
      <c:legendEntry>
        <c:idx val="3"/>
        <c:delete val="1"/>
      </c:legendEntry>
      <c:legendEntry>
        <c:idx val="4"/>
        <c:delete val="1"/>
      </c:legendEntry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dirty="0"/>
              <a:t>Smatraju li učenici da je online način rada zanimljiv </a:t>
            </a:r>
            <a:r>
              <a:rPr lang="en-US" dirty="0" err="1"/>
              <a:t>i</a:t>
            </a:r>
            <a:r>
              <a:rPr lang="hr-HR" dirty="0"/>
              <a:t> poticajan?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Smatraju li učenici da je online način rada zanimljiv I poticajan?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A92D-4C40-88A8-B9A2DF8BA95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A92D-4C40-88A8-B9A2DF8BA95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A92D-4C40-88A8-B9A2DF8BA95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A92D-4C40-88A8-B9A2DF8BA95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A92D-4C40-88A8-B9A2DF8BA95B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218</c:v>
                </c:pt>
                <c:pt idx="1">
                  <c:v>138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AC-450E-A75E-EC96774113FB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2"/>
        <c:delete val="1"/>
      </c:legendEntry>
      <c:legendEntry>
        <c:idx val="3"/>
        <c:delete val="1"/>
      </c:legendEntry>
      <c:legendEntry>
        <c:idx val="4"/>
        <c:delete val="1"/>
      </c:legendEntry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Smatraju li učenici da učitelji/ce zadaju previše zadataka?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3B5-48C9-B8CA-68D5F9AD525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3B5-48C9-B8CA-68D5F9AD525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A2E6-4AF5-8DE8-2025ECD66E6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03B5-48C9-B8CA-68D5F9AD5251}"/>
              </c:ext>
            </c:extLst>
          </c:dPt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2E6-4AF5-8DE8-2025ECD66E63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197</c:v>
                </c:pt>
                <c:pt idx="1">
                  <c:v>160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E6-4AF5-8DE8-2025ECD66E63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82753270897955933"/>
          <c:y val="0.45019785564819248"/>
          <c:w val="6.3881432434582039E-2"/>
          <c:h val="0.19065683483440146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dirty="0"/>
              <a:t>Koliko roditelji/brat/sestra pomažu učenicima u rješavanju zadanih zadataka </a:t>
            </a:r>
            <a:r>
              <a:rPr lang="en-US" dirty="0" err="1"/>
              <a:t>i</a:t>
            </a:r>
            <a:r>
              <a:rPr lang="hr-HR" dirty="0"/>
              <a:t> savladavanju nastavnog gradiva?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Koliko roditelji/brat/sestra pomažu učenicima u rješavanju zadanih zadataka I savladavanju nastavnog gradiva?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B401-4954-B6DC-A6D67713A46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B401-4954-B6DC-A6D67713A46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B401-4954-B6DC-A6D67713A46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B401-4954-B6DC-A6D67713A46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B401-4954-B6DC-A6D67713A466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Uopće mi ne pomažu</c:v>
                </c:pt>
                <c:pt idx="1">
                  <c:v>Malo mi pomažu</c:v>
                </c:pt>
                <c:pt idx="2">
                  <c:v>Pomažu mi</c:v>
                </c:pt>
                <c:pt idx="3">
                  <c:v>Puno mi pomažu</c:v>
                </c:pt>
                <c:pt idx="4">
                  <c:v>Rade umjesto mene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60</c:v>
                </c:pt>
                <c:pt idx="1">
                  <c:v>145</c:v>
                </c:pt>
                <c:pt idx="2">
                  <c:v>98</c:v>
                </c:pt>
                <c:pt idx="3">
                  <c:v>56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C2-4E6B-AC3F-0CDCFA9F63B4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Jesu li roditelji/brat/sestra učenicima pomagali u istoj mjeri i tijekom nastave u školi?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8214-4469-AAF1-05530961596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8214-4469-AAF1-05530961596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8214-4469-AAF1-05530961596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8214-4469-AAF1-055309615962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206</c:v>
                </c:pt>
                <c:pt idx="1">
                  <c:v>148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2A-482E-AD86-6D076CC0232E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2"/>
        <c:delete val="1"/>
      </c:legendEntry>
      <c:legendEntry>
        <c:idx val="3"/>
        <c:delete val="1"/>
      </c:legendEntry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4/20/2020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4/20/2020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4/20/2020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4/20/2020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4/20/2020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82" name="Rectangle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>
            <a:normAutofit fontScale="90000"/>
          </a:bodyPr>
          <a:lstStyle/>
          <a:p>
            <a:r>
              <a:rPr lang="en-US" sz="4400">
                <a:solidFill>
                  <a:schemeClr val="tx1"/>
                </a:solidFill>
              </a:rPr>
              <a:t>Što kažu učenici o nastavi na daljinu?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995987"/>
            <a:ext cx="4775075" cy="720391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tx1"/>
                </a:solidFill>
              </a:rPr>
              <a:t>Rezultati provedene ankete među učenicima OŠ Milana Langa</a:t>
            </a:r>
          </a:p>
          <a:p>
            <a:pPr>
              <a:spcAft>
                <a:spcPts val="600"/>
              </a:spcAft>
            </a:pPr>
            <a:r>
              <a:rPr lang="en-US">
                <a:solidFill>
                  <a:schemeClr val="tx1"/>
                </a:solidFill>
              </a:rPr>
              <a:t>14.4.2020.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CFAC464-E6E7-4236-82E3-F28D38E3A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učenicima</a:t>
            </a:r>
            <a:r>
              <a:rPr lang="en-US" dirty="0"/>
              <a:t> </a:t>
            </a:r>
            <a:r>
              <a:rPr lang="en-US" dirty="0" err="1"/>
              <a:t>najviše</a:t>
            </a:r>
            <a:r>
              <a:rPr lang="en-US" dirty="0"/>
              <a:t> </a:t>
            </a:r>
            <a:r>
              <a:rPr lang="en-US" dirty="0" err="1"/>
              <a:t>nedostaje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škole</a:t>
            </a:r>
            <a:r>
              <a:rPr lang="en-US" dirty="0"/>
              <a:t>?</a:t>
            </a:r>
            <a:endParaRPr lang="hr-HR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42D731-9418-493B-A79C-412DB4DFDC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4112286"/>
          </a:xfrm>
        </p:spPr>
        <p:txBody>
          <a:bodyPr>
            <a:normAutofit/>
          </a:bodyPr>
          <a:lstStyle/>
          <a:p>
            <a:r>
              <a:rPr lang="en-US" dirty="0" err="1"/>
              <a:t>Prijatelji</a:t>
            </a:r>
            <a:endParaRPr lang="en-US" dirty="0"/>
          </a:p>
          <a:p>
            <a:r>
              <a:rPr lang="en-US" dirty="0" err="1"/>
              <a:t>Učitelji</a:t>
            </a:r>
            <a:endParaRPr lang="en-US" dirty="0"/>
          </a:p>
          <a:p>
            <a:r>
              <a:rPr lang="en-US" dirty="0" err="1"/>
              <a:t>Druženje</a:t>
            </a:r>
            <a:endParaRPr lang="en-US" dirty="0"/>
          </a:p>
          <a:p>
            <a:r>
              <a:rPr lang="en-US" dirty="0" err="1"/>
              <a:t>Učenje</a:t>
            </a:r>
            <a:r>
              <a:rPr lang="en-US" dirty="0"/>
              <a:t> “</a:t>
            </a:r>
            <a:r>
              <a:rPr lang="en-US" dirty="0" err="1"/>
              <a:t>uživo</a:t>
            </a:r>
            <a:r>
              <a:rPr lang="en-US" dirty="0"/>
              <a:t>”</a:t>
            </a:r>
          </a:p>
          <a:p>
            <a:r>
              <a:rPr lang="en-US" dirty="0" err="1"/>
              <a:t>Sve</a:t>
            </a:r>
            <a:r>
              <a:rPr lang="en-US" dirty="0"/>
              <a:t> (</a:t>
            </a:r>
            <a:r>
              <a:rPr lang="en-US" dirty="0" err="1"/>
              <a:t>učitelji</a:t>
            </a:r>
            <a:r>
              <a:rPr lang="en-US" dirty="0"/>
              <a:t>, </a:t>
            </a:r>
            <a:r>
              <a:rPr lang="en-US" dirty="0" err="1"/>
              <a:t>učenici</a:t>
            </a:r>
            <a:r>
              <a:rPr lang="en-US" dirty="0"/>
              <a:t>, </a:t>
            </a:r>
            <a:r>
              <a:rPr lang="en-US" dirty="0" err="1"/>
              <a:t>školsko</a:t>
            </a:r>
            <a:r>
              <a:rPr lang="en-US" dirty="0"/>
              <a:t> </a:t>
            </a:r>
            <a:r>
              <a:rPr lang="en-US" dirty="0" err="1"/>
              <a:t>zvono</a:t>
            </a:r>
            <a:r>
              <a:rPr lang="en-US" dirty="0"/>
              <a:t>, </a:t>
            </a:r>
            <a:r>
              <a:rPr lang="en-US" dirty="0" err="1"/>
              <a:t>učionice</a:t>
            </a:r>
            <a:r>
              <a:rPr lang="en-US" dirty="0"/>
              <a:t>, </a:t>
            </a:r>
            <a:r>
              <a:rPr lang="en-US" dirty="0" err="1"/>
              <a:t>školske</a:t>
            </a:r>
            <a:r>
              <a:rPr lang="en-US" dirty="0"/>
              <a:t> </a:t>
            </a:r>
            <a:r>
              <a:rPr lang="en-US" dirty="0" err="1"/>
              <a:t>kuhinja</a:t>
            </a:r>
            <a:r>
              <a:rPr lang="en-US" dirty="0"/>
              <a:t>, </a:t>
            </a:r>
            <a:r>
              <a:rPr lang="en-US" dirty="0" err="1"/>
              <a:t>školsko</a:t>
            </a:r>
            <a:r>
              <a:rPr lang="en-US" dirty="0"/>
              <a:t> </a:t>
            </a:r>
            <a:r>
              <a:rPr lang="en-US" dirty="0" err="1"/>
              <a:t>dvorište</a:t>
            </a:r>
            <a:r>
              <a:rPr lang="en-US" dirty="0"/>
              <a:t>…)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03990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7A08008F-1F1F-4E2F-8527-358EC77AA237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00496182"/>
              </p:ext>
            </p:extLst>
          </p:nvPr>
        </p:nvGraphicFramePr>
        <p:xfrm>
          <a:off x="1066800" y="705853"/>
          <a:ext cx="4664075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CF683D89-AE4C-48EB-84D8-AEFB46C4C3F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59872732"/>
              </p:ext>
            </p:extLst>
          </p:nvPr>
        </p:nvGraphicFramePr>
        <p:xfrm>
          <a:off x="6461125" y="705853"/>
          <a:ext cx="4664075" cy="5486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60531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7A08008F-1F1F-4E2F-8527-358EC77AA237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53742669"/>
              </p:ext>
            </p:extLst>
          </p:nvPr>
        </p:nvGraphicFramePr>
        <p:xfrm>
          <a:off x="1066800" y="705853"/>
          <a:ext cx="4664075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CF683D89-AE4C-48EB-84D8-AEFB46C4C3F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26853491"/>
              </p:ext>
            </p:extLst>
          </p:nvPr>
        </p:nvGraphicFramePr>
        <p:xfrm>
          <a:off x="6461125" y="705853"/>
          <a:ext cx="4664075" cy="5486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03263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7118D65-C1A8-42E5-AC85-A3E099BFF7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4428085"/>
              </p:ext>
            </p:extLst>
          </p:nvPr>
        </p:nvGraphicFramePr>
        <p:xfrm>
          <a:off x="1066800" y="1074822"/>
          <a:ext cx="10058400" cy="4878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64682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3BB96526-2D2A-4ED6-B47A-FED93FDFD3C3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08918506"/>
              </p:ext>
            </p:extLst>
          </p:nvPr>
        </p:nvGraphicFramePr>
        <p:xfrm>
          <a:off x="1066800" y="705854"/>
          <a:ext cx="4664075" cy="53901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561BB331-C6C3-4F35-89BF-19E07139753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52348589"/>
              </p:ext>
            </p:extLst>
          </p:nvPr>
        </p:nvGraphicFramePr>
        <p:xfrm>
          <a:off x="6461125" y="705854"/>
          <a:ext cx="4664075" cy="53901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73845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CFAC464-E6E7-4236-82E3-F28D38E3A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sposobnosti</a:t>
            </a:r>
            <a:r>
              <a:rPr lang="en-US" dirty="0"/>
              <a:t> </a:t>
            </a:r>
            <a:r>
              <a:rPr lang="en-US" dirty="0" err="1"/>
              <a:t>učenici</a:t>
            </a:r>
            <a:r>
              <a:rPr lang="en-US" dirty="0"/>
              <a:t> </a:t>
            </a:r>
            <a:r>
              <a:rPr lang="en-US" dirty="0" err="1"/>
              <a:t>otkrili</a:t>
            </a:r>
            <a:r>
              <a:rPr lang="en-US" dirty="0"/>
              <a:t> </a:t>
            </a:r>
            <a:r>
              <a:rPr lang="en-US" dirty="0" err="1"/>
              <a:t>tijekom</a:t>
            </a:r>
            <a:r>
              <a:rPr lang="en-US" dirty="0"/>
              <a:t> online </a:t>
            </a:r>
            <a:r>
              <a:rPr lang="en-US" dirty="0" err="1"/>
              <a:t>nastave</a:t>
            </a:r>
            <a:r>
              <a:rPr lang="en-US" dirty="0"/>
              <a:t>, a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mislili</a:t>
            </a:r>
            <a:r>
              <a:rPr lang="en-US" dirty="0"/>
              <a:t> da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?</a:t>
            </a:r>
            <a:endParaRPr lang="hr-HR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42D731-9418-493B-A79C-412DB4DFDC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Bolje</a:t>
            </a:r>
            <a:r>
              <a:rPr lang="en-US" dirty="0"/>
              <a:t> </a:t>
            </a:r>
            <a:r>
              <a:rPr lang="en-US" dirty="0" err="1"/>
              <a:t>razumijevanje</a:t>
            </a:r>
            <a:r>
              <a:rPr lang="en-US" dirty="0"/>
              <a:t> </a:t>
            </a:r>
            <a:r>
              <a:rPr lang="en-US" dirty="0" err="1"/>
              <a:t>gradiva</a:t>
            </a:r>
            <a:endParaRPr lang="en-US" dirty="0"/>
          </a:p>
          <a:p>
            <a:r>
              <a:rPr lang="en-US" dirty="0" err="1"/>
              <a:t>Urednije</a:t>
            </a:r>
            <a:r>
              <a:rPr lang="en-US" dirty="0"/>
              <a:t> </a:t>
            </a:r>
            <a:r>
              <a:rPr lang="en-US" dirty="0" err="1"/>
              <a:t>pisanje</a:t>
            </a:r>
            <a:endParaRPr lang="en-US" dirty="0"/>
          </a:p>
          <a:p>
            <a:r>
              <a:rPr lang="en-US" dirty="0" err="1"/>
              <a:t>Bolje</a:t>
            </a:r>
            <a:r>
              <a:rPr lang="en-US" dirty="0"/>
              <a:t> </a:t>
            </a:r>
            <a:r>
              <a:rPr lang="en-US" dirty="0" err="1"/>
              <a:t>korištenje</a:t>
            </a:r>
            <a:r>
              <a:rPr lang="en-US" dirty="0"/>
              <a:t> </a:t>
            </a:r>
            <a:r>
              <a:rPr lang="en-US" dirty="0" err="1"/>
              <a:t>tehnologije</a:t>
            </a:r>
            <a:endParaRPr lang="en-US" dirty="0"/>
          </a:p>
          <a:p>
            <a:r>
              <a:rPr lang="en-US" dirty="0" err="1"/>
              <a:t>Koncentracija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učenje</a:t>
            </a:r>
            <a:endParaRPr lang="en-US" dirty="0"/>
          </a:p>
          <a:p>
            <a:r>
              <a:rPr lang="en-US" dirty="0" err="1"/>
              <a:t>Kreativnost</a:t>
            </a:r>
            <a:r>
              <a:rPr lang="en-US" dirty="0"/>
              <a:t> u </a:t>
            </a:r>
            <a:r>
              <a:rPr lang="en-US" dirty="0" err="1"/>
              <a:t>šivanju</a:t>
            </a:r>
            <a:r>
              <a:rPr lang="en-US" dirty="0"/>
              <a:t>, </a:t>
            </a:r>
            <a:r>
              <a:rPr lang="en-US" dirty="0" err="1"/>
              <a:t>izradi</a:t>
            </a:r>
            <a:r>
              <a:rPr lang="en-US" dirty="0"/>
              <a:t> </a:t>
            </a:r>
            <a:r>
              <a:rPr lang="en-US" dirty="0" err="1"/>
              <a:t>frizura</a:t>
            </a:r>
            <a:r>
              <a:rPr lang="en-US" dirty="0"/>
              <a:t>, </a:t>
            </a:r>
            <a:r>
              <a:rPr lang="en-US" dirty="0" err="1"/>
              <a:t>crtanju</a:t>
            </a:r>
            <a:r>
              <a:rPr lang="en-US" dirty="0"/>
              <a:t>, </a:t>
            </a:r>
            <a:r>
              <a:rPr lang="en-US" dirty="0" err="1"/>
              <a:t>kuhanju</a:t>
            </a:r>
            <a:r>
              <a:rPr lang="en-US" dirty="0"/>
              <a:t>, </a:t>
            </a:r>
            <a:r>
              <a:rPr lang="en-US" dirty="0" err="1"/>
              <a:t>peglanju</a:t>
            </a:r>
            <a:r>
              <a:rPr lang="en-US" dirty="0"/>
              <a:t>…</a:t>
            </a:r>
          </a:p>
          <a:p>
            <a:r>
              <a:rPr lang="en-US" dirty="0" err="1"/>
              <a:t>Upornost</a:t>
            </a:r>
            <a:r>
              <a:rPr lang="en-US" dirty="0"/>
              <a:t>, </a:t>
            </a:r>
            <a:r>
              <a:rPr lang="en-US" dirty="0" err="1"/>
              <a:t>odgovornost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samostalnost</a:t>
            </a:r>
            <a:endParaRPr lang="en-US" dirty="0"/>
          </a:p>
          <a:p>
            <a:r>
              <a:rPr lang="en-US" dirty="0"/>
              <a:t>Dobro </a:t>
            </a:r>
            <a:r>
              <a:rPr lang="en-US" dirty="0" err="1"/>
              <a:t>snalaženje</a:t>
            </a:r>
            <a:r>
              <a:rPr lang="en-US" dirty="0"/>
              <a:t> u </a:t>
            </a:r>
            <a:r>
              <a:rPr lang="en-US" dirty="0" err="1"/>
              <a:t>novim</a:t>
            </a:r>
            <a:r>
              <a:rPr lang="en-US" dirty="0"/>
              <a:t> </a:t>
            </a:r>
            <a:r>
              <a:rPr lang="en-US" dirty="0" err="1"/>
              <a:t>situacijama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09256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CFAC464-E6E7-4236-82E3-F28D38E3A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učenicima</a:t>
            </a:r>
            <a:r>
              <a:rPr lang="en-US" dirty="0"/>
              <a:t> </a:t>
            </a:r>
            <a:r>
              <a:rPr lang="en-US" dirty="0" err="1"/>
              <a:t>omogućila</a:t>
            </a:r>
            <a:r>
              <a:rPr lang="en-US" dirty="0"/>
              <a:t> online </a:t>
            </a:r>
            <a:r>
              <a:rPr lang="en-US" dirty="0" err="1"/>
              <a:t>nastava</a:t>
            </a:r>
            <a:r>
              <a:rPr lang="en-US" dirty="0"/>
              <a:t>?</a:t>
            </a:r>
            <a:endParaRPr lang="hr-HR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42D731-9418-493B-A79C-412DB4DFDC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Rad od </a:t>
            </a:r>
            <a:r>
              <a:rPr lang="en-US" dirty="0" err="1"/>
              <a:t>kuće</a:t>
            </a:r>
            <a:endParaRPr lang="en-US" dirty="0"/>
          </a:p>
          <a:p>
            <a:r>
              <a:rPr lang="en-US" dirty="0"/>
              <a:t>Mir I </a:t>
            </a:r>
            <a:r>
              <a:rPr lang="en-US" dirty="0" err="1"/>
              <a:t>koncentraciju</a:t>
            </a:r>
            <a:endParaRPr lang="en-US" dirty="0"/>
          </a:p>
          <a:p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slobodnog</a:t>
            </a:r>
            <a:r>
              <a:rPr lang="en-US" dirty="0"/>
              <a:t> </a:t>
            </a:r>
            <a:r>
              <a:rPr lang="en-US" dirty="0" err="1"/>
              <a:t>vremena</a:t>
            </a:r>
            <a:endParaRPr lang="en-US" dirty="0"/>
          </a:p>
          <a:p>
            <a:r>
              <a:rPr lang="en-US" dirty="0" err="1"/>
              <a:t>Jelo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piće</a:t>
            </a:r>
            <a:r>
              <a:rPr lang="en-US" dirty="0"/>
              <a:t> </a:t>
            </a:r>
            <a:r>
              <a:rPr lang="en-US" dirty="0" err="1"/>
              <a:t>tijekom</a:t>
            </a:r>
            <a:r>
              <a:rPr lang="en-US" dirty="0"/>
              <a:t> </a:t>
            </a:r>
            <a:r>
              <a:rPr lang="en-US" dirty="0" err="1"/>
              <a:t>nastave</a:t>
            </a:r>
            <a:endParaRPr lang="en-US" dirty="0"/>
          </a:p>
          <a:p>
            <a:r>
              <a:rPr lang="en-US" dirty="0" err="1"/>
              <a:t>Samostalan</a:t>
            </a:r>
            <a:r>
              <a:rPr lang="en-US" dirty="0"/>
              <a:t> rad I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vremena</a:t>
            </a:r>
            <a:r>
              <a:rPr lang="en-US" dirty="0"/>
              <a:t> za </a:t>
            </a:r>
            <a:r>
              <a:rPr lang="en-US" dirty="0" err="1"/>
              <a:t>zadatke</a:t>
            </a:r>
            <a:endParaRPr lang="en-US" dirty="0"/>
          </a:p>
          <a:p>
            <a:r>
              <a:rPr lang="en-US" dirty="0" err="1"/>
              <a:t>Korištenje</a:t>
            </a:r>
            <a:r>
              <a:rPr lang="en-US" dirty="0"/>
              <a:t> </a:t>
            </a:r>
            <a:r>
              <a:rPr lang="en-US" dirty="0" err="1"/>
              <a:t>tehnologije</a:t>
            </a:r>
            <a:endParaRPr lang="en-US" dirty="0"/>
          </a:p>
          <a:p>
            <a:r>
              <a:rPr lang="en-US" dirty="0" err="1"/>
              <a:t>Duže</a:t>
            </a:r>
            <a:r>
              <a:rPr lang="en-US" dirty="0"/>
              <a:t> </a:t>
            </a:r>
            <a:r>
              <a:rPr lang="en-US" dirty="0" err="1"/>
              <a:t>spavanje</a:t>
            </a:r>
            <a:endParaRPr lang="en-US" dirty="0"/>
          </a:p>
          <a:p>
            <a:r>
              <a:rPr lang="en-US" dirty="0" err="1"/>
              <a:t>Samostalno</a:t>
            </a:r>
            <a:r>
              <a:rPr lang="en-US" dirty="0"/>
              <a:t> </a:t>
            </a:r>
            <a:r>
              <a:rPr lang="en-US" dirty="0" err="1"/>
              <a:t>organiziranje</a:t>
            </a:r>
            <a:r>
              <a:rPr lang="en-US" dirty="0"/>
              <a:t> </a:t>
            </a:r>
            <a:r>
              <a:rPr lang="en-US" dirty="0" err="1"/>
              <a:t>vremena</a:t>
            </a:r>
            <a:r>
              <a:rPr lang="en-US" dirty="0"/>
              <a:t> za rad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učenje</a:t>
            </a:r>
            <a:endParaRPr lang="en-US" dirty="0"/>
          </a:p>
          <a:p>
            <a:r>
              <a:rPr lang="en-US" dirty="0" err="1"/>
              <a:t>Drugačiji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komunikacije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31628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CFAC464-E6E7-4236-82E3-F28D38E3A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Što</a:t>
            </a:r>
            <a:r>
              <a:rPr lang="en-US" dirty="0"/>
              <a:t> se </a:t>
            </a:r>
            <a:r>
              <a:rPr lang="en-US" dirty="0" err="1"/>
              <a:t>učenicima</a:t>
            </a:r>
            <a:r>
              <a:rPr lang="en-US" dirty="0"/>
              <a:t> </a:t>
            </a:r>
            <a:r>
              <a:rPr lang="en-US" dirty="0" err="1"/>
              <a:t>najviše</a:t>
            </a:r>
            <a:r>
              <a:rPr lang="en-US" dirty="0"/>
              <a:t> </a:t>
            </a:r>
            <a:r>
              <a:rPr lang="en-US" dirty="0" err="1"/>
              <a:t>sviđa</a:t>
            </a:r>
            <a:r>
              <a:rPr lang="en-US" dirty="0"/>
              <a:t> u online </a:t>
            </a:r>
            <a:r>
              <a:rPr lang="en-US" dirty="0" err="1"/>
              <a:t>načinu</a:t>
            </a:r>
            <a:r>
              <a:rPr lang="en-US" dirty="0"/>
              <a:t> </a:t>
            </a:r>
            <a:r>
              <a:rPr lang="en-US" dirty="0" err="1"/>
              <a:t>rada</a:t>
            </a:r>
            <a:r>
              <a:rPr lang="en-US" dirty="0"/>
              <a:t>?</a:t>
            </a:r>
            <a:endParaRPr lang="hr-HR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42D731-9418-493B-A79C-412DB4DFDC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4112286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Samostalnost</a:t>
            </a:r>
            <a:r>
              <a:rPr lang="en-US" dirty="0"/>
              <a:t> u </a:t>
            </a:r>
            <a:r>
              <a:rPr lang="en-US" dirty="0" err="1"/>
              <a:t>organizaciji</a:t>
            </a:r>
            <a:r>
              <a:rPr lang="en-US" dirty="0"/>
              <a:t> </a:t>
            </a:r>
            <a:r>
              <a:rPr lang="en-US" dirty="0" err="1"/>
              <a:t>vremena</a:t>
            </a:r>
            <a:endParaRPr lang="en-US" dirty="0"/>
          </a:p>
          <a:p>
            <a:r>
              <a:rPr lang="en-US" dirty="0" err="1"/>
              <a:t>Učenje</a:t>
            </a:r>
            <a:r>
              <a:rPr lang="en-US" dirty="0"/>
              <a:t> od </a:t>
            </a:r>
            <a:r>
              <a:rPr lang="en-US" dirty="0" err="1"/>
              <a:t>kuće</a:t>
            </a:r>
            <a:endParaRPr lang="en-US" dirty="0"/>
          </a:p>
          <a:p>
            <a:r>
              <a:rPr lang="en-US" dirty="0" err="1"/>
              <a:t>Korištenje</a:t>
            </a:r>
            <a:r>
              <a:rPr lang="en-US" dirty="0"/>
              <a:t> </a:t>
            </a:r>
            <a:r>
              <a:rPr lang="en-US" dirty="0" err="1"/>
              <a:t>tehnologije</a:t>
            </a:r>
            <a:r>
              <a:rPr lang="en-US" dirty="0"/>
              <a:t> (</a:t>
            </a:r>
            <a:r>
              <a:rPr lang="en-US" dirty="0" err="1"/>
              <a:t>računalo</a:t>
            </a:r>
            <a:r>
              <a:rPr lang="en-US" dirty="0"/>
              <a:t>, </a:t>
            </a:r>
            <a:r>
              <a:rPr lang="en-US" dirty="0" err="1"/>
              <a:t>mobitel</a:t>
            </a:r>
            <a:r>
              <a:rPr lang="en-US" dirty="0"/>
              <a:t>, </a:t>
            </a:r>
            <a:r>
              <a:rPr lang="en-US" dirty="0" err="1"/>
              <a:t>aplikacije</a:t>
            </a:r>
            <a:r>
              <a:rPr lang="en-US" dirty="0"/>
              <a:t>)</a:t>
            </a:r>
          </a:p>
          <a:p>
            <a:r>
              <a:rPr lang="en-US" dirty="0" err="1"/>
              <a:t>Jelo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piće</a:t>
            </a:r>
            <a:r>
              <a:rPr lang="en-US" dirty="0"/>
              <a:t> </a:t>
            </a:r>
            <a:r>
              <a:rPr lang="en-US" dirty="0" err="1"/>
              <a:t>tijekom</a:t>
            </a:r>
            <a:r>
              <a:rPr lang="en-US" dirty="0"/>
              <a:t> </a:t>
            </a:r>
            <a:r>
              <a:rPr lang="en-US" dirty="0" err="1"/>
              <a:t>nastave</a:t>
            </a:r>
            <a:endParaRPr lang="en-US" dirty="0"/>
          </a:p>
          <a:p>
            <a:r>
              <a:rPr lang="en-US" dirty="0"/>
              <a:t>Mir </a:t>
            </a:r>
            <a:r>
              <a:rPr lang="en-US" dirty="0" err="1"/>
              <a:t>tijekom</a:t>
            </a:r>
            <a:r>
              <a:rPr lang="en-US" dirty="0"/>
              <a:t> </a:t>
            </a:r>
            <a:r>
              <a:rPr lang="en-US" dirty="0" err="1"/>
              <a:t>rada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manje</a:t>
            </a:r>
            <a:r>
              <a:rPr lang="en-US" dirty="0"/>
              <a:t> </a:t>
            </a:r>
            <a:r>
              <a:rPr lang="en-US" dirty="0" err="1"/>
              <a:t>stresa</a:t>
            </a:r>
            <a:endParaRPr lang="en-US" dirty="0"/>
          </a:p>
          <a:p>
            <a:r>
              <a:rPr lang="en-US" dirty="0" err="1"/>
              <a:t>Česta</a:t>
            </a:r>
            <a:r>
              <a:rPr lang="en-US" dirty="0"/>
              <a:t> </a:t>
            </a:r>
            <a:r>
              <a:rPr lang="en-US" dirty="0" err="1"/>
              <a:t>komunikacija</a:t>
            </a:r>
            <a:r>
              <a:rPr lang="en-US" dirty="0"/>
              <a:t> s </a:t>
            </a:r>
            <a:r>
              <a:rPr lang="en-US" dirty="0" err="1"/>
              <a:t>učiteljima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učenicima</a:t>
            </a:r>
            <a:endParaRPr lang="en-US" dirty="0"/>
          </a:p>
          <a:p>
            <a:r>
              <a:rPr lang="en-US" dirty="0"/>
              <a:t>Sat od 20 </a:t>
            </a:r>
            <a:r>
              <a:rPr lang="en-US" dirty="0" err="1"/>
              <a:t>minuta</a:t>
            </a:r>
            <a:endParaRPr lang="en-US" dirty="0"/>
          </a:p>
          <a:p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kreativnog</a:t>
            </a:r>
            <a:r>
              <a:rPr lang="en-US" dirty="0"/>
              <a:t> </a:t>
            </a:r>
            <a:r>
              <a:rPr lang="en-US" dirty="0" err="1"/>
              <a:t>rada</a:t>
            </a:r>
            <a:endParaRPr lang="en-US" dirty="0"/>
          </a:p>
          <a:p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vremena</a:t>
            </a:r>
            <a:r>
              <a:rPr lang="en-US" dirty="0"/>
              <a:t> za </a:t>
            </a:r>
            <a:r>
              <a:rPr lang="en-US" dirty="0" err="1"/>
              <a:t>zadatke</a:t>
            </a:r>
            <a:r>
              <a:rPr lang="en-US" dirty="0"/>
              <a:t> I </a:t>
            </a:r>
            <a:r>
              <a:rPr lang="en-US" dirty="0" err="1"/>
              <a:t>lakši</a:t>
            </a:r>
            <a:r>
              <a:rPr lang="en-US" dirty="0"/>
              <a:t> </a:t>
            </a:r>
            <a:r>
              <a:rPr lang="en-US" dirty="0" err="1"/>
              <a:t>zadaci</a:t>
            </a:r>
            <a:endParaRPr lang="en-US" dirty="0"/>
          </a:p>
          <a:p>
            <a:r>
              <a:rPr lang="en-US" dirty="0" err="1"/>
              <a:t>Duže</a:t>
            </a:r>
            <a:r>
              <a:rPr lang="en-US" dirty="0"/>
              <a:t> </a:t>
            </a:r>
            <a:r>
              <a:rPr lang="en-US" dirty="0" err="1"/>
              <a:t>spavanje</a:t>
            </a:r>
            <a:r>
              <a:rPr lang="en-US" dirty="0"/>
              <a:t> (</a:t>
            </a:r>
            <a:r>
              <a:rPr lang="en-US" dirty="0" err="1"/>
              <a:t>nastava</a:t>
            </a:r>
            <a:r>
              <a:rPr lang="en-US" dirty="0"/>
              <a:t> </a:t>
            </a:r>
            <a:r>
              <a:rPr lang="en-US" dirty="0" err="1"/>
              <a:t>počinje</a:t>
            </a:r>
            <a:r>
              <a:rPr lang="en-US" dirty="0"/>
              <a:t> u 9.00)</a:t>
            </a:r>
          </a:p>
          <a:p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vremena</a:t>
            </a:r>
            <a:r>
              <a:rPr lang="en-US" dirty="0"/>
              <a:t> s </a:t>
            </a:r>
            <a:r>
              <a:rPr lang="en-US" dirty="0" err="1"/>
              <a:t>obitelji</a:t>
            </a:r>
            <a:endParaRPr lang="en-US" dirty="0"/>
          </a:p>
          <a:p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slobodnog</a:t>
            </a:r>
            <a:r>
              <a:rPr lang="en-US" dirty="0"/>
              <a:t> </a:t>
            </a:r>
            <a:r>
              <a:rPr lang="en-US" dirty="0" err="1"/>
              <a:t>vremena</a:t>
            </a:r>
            <a:endParaRPr lang="en-US" dirty="0"/>
          </a:p>
          <a:p>
            <a:r>
              <a:rPr lang="en-US" dirty="0" err="1"/>
              <a:t>Veći</a:t>
            </a:r>
            <a:r>
              <a:rPr lang="en-US" dirty="0"/>
              <a:t> </a:t>
            </a:r>
            <a:r>
              <a:rPr lang="en-US" dirty="0" err="1"/>
              <a:t>trud</a:t>
            </a:r>
            <a:r>
              <a:rPr lang="en-US" dirty="0"/>
              <a:t> </a:t>
            </a:r>
            <a:r>
              <a:rPr lang="en-US" dirty="0" err="1"/>
              <a:t>učitelja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670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CFAC464-E6E7-4236-82E3-F28D38E3A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Što</a:t>
            </a:r>
            <a:r>
              <a:rPr lang="en-US" dirty="0"/>
              <a:t> bi,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mišljenju</a:t>
            </a:r>
            <a:r>
              <a:rPr lang="en-US" dirty="0"/>
              <a:t> </a:t>
            </a:r>
            <a:r>
              <a:rPr lang="en-US" dirty="0" err="1"/>
              <a:t>učenika</a:t>
            </a:r>
            <a:r>
              <a:rPr lang="en-US" dirty="0"/>
              <a:t>, </a:t>
            </a:r>
            <a:r>
              <a:rPr lang="en-US" dirty="0" err="1"/>
              <a:t>moglo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bolje</a:t>
            </a:r>
            <a:r>
              <a:rPr lang="en-US" dirty="0"/>
              <a:t> u online </a:t>
            </a:r>
            <a:r>
              <a:rPr lang="en-US" dirty="0" err="1"/>
              <a:t>nastavi</a:t>
            </a:r>
            <a:r>
              <a:rPr lang="en-US" dirty="0"/>
              <a:t>?</a:t>
            </a:r>
            <a:endParaRPr lang="hr-HR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42D731-9418-493B-A79C-412DB4DFDC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4297680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videopoziva</a:t>
            </a:r>
            <a:endParaRPr lang="en-US" dirty="0"/>
          </a:p>
          <a:p>
            <a:r>
              <a:rPr lang="en-US" dirty="0"/>
              <a:t>Da se </a:t>
            </a:r>
            <a:r>
              <a:rPr lang="en-US" dirty="0" err="1"/>
              <a:t>učitelji</a:t>
            </a:r>
            <a:r>
              <a:rPr lang="en-US" dirty="0"/>
              <a:t> ne </a:t>
            </a:r>
            <a:r>
              <a:rPr lang="en-US" dirty="0" err="1"/>
              <a:t>javljaju</a:t>
            </a:r>
            <a:r>
              <a:rPr lang="en-US" dirty="0"/>
              <a:t> </a:t>
            </a:r>
            <a:r>
              <a:rPr lang="en-US" dirty="0" err="1"/>
              <a:t>istovremeno</a:t>
            </a:r>
            <a:endParaRPr lang="en-US" dirty="0"/>
          </a:p>
          <a:p>
            <a:r>
              <a:rPr lang="en-US" dirty="0" err="1"/>
              <a:t>Manje</a:t>
            </a:r>
            <a:r>
              <a:rPr lang="en-US" dirty="0"/>
              <a:t> </a:t>
            </a:r>
            <a:r>
              <a:rPr lang="en-US" dirty="0" err="1"/>
              <a:t>zadataka</a:t>
            </a:r>
            <a:r>
              <a:rPr lang="en-US" dirty="0"/>
              <a:t> I da se </a:t>
            </a:r>
            <a:r>
              <a:rPr lang="en-US" dirty="0" err="1"/>
              <a:t>svi</a:t>
            </a:r>
            <a:r>
              <a:rPr lang="en-US" dirty="0"/>
              <a:t> stave online </a:t>
            </a:r>
            <a:r>
              <a:rPr lang="en-US" dirty="0" err="1"/>
              <a:t>istovremeno</a:t>
            </a:r>
            <a:endParaRPr lang="en-US" dirty="0"/>
          </a:p>
          <a:p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prisutnosti</a:t>
            </a:r>
            <a:r>
              <a:rPr lang="en-US" dirty="0"/>
              <a:t> </a:t>
            </a:r>
            <a:r>
              <a:rPr lang="en-US" dirty="0" err="1"/>
              <a:t>učenika</a:t>
            </a:r>
            <a:r>
              <a:rPr lang="en-US" dirty="0"/>
              <a:t> </a:t>
            </a:r>
            <a:r>
              <a:rPr lang="en-US" dirty="0" err="1"/>
              <a:t>nastavi</a:t>
            </a:r>
            <a:endParaRPr lang="en-US" dirty="0"/>
          </a:p>
          <a:p>
            <a:r>
              <a:rPr lang="en-US" dirty="0" err="1"/>
              <a:t>Bolje</a:t>
            </a:r>
            <a:r>
              <a:rPr lang="en-US" dirty="0"/>
              <a:t> </a:t>
            </a:r>
            <a:r>
              <a:rPr lang="en-US" dirty="0" err="1"/>
              <a:t>objašanjavanje</a:t>
            </a:r>
            <a:r>
              <a:rPr lang="en-US" dirty="0"/>
              <a:t> </a:t>
            </a:r>
            <a:r>
              <a:rPr lang="en-US" dirty="0" err="1"/>
              <a:t>gradiva</a:t>
            </a:r>
            <a:endParaRPr lang="en-US" dirty="0"/>
          </a:p>
          <a:p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odmora</a:t>
            </a:r>
            <a:endParaRPr lang="en-US" dirty="0"/>
          </a:p>
          <a:p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vremena</a:t>
            </a:r>
            <a:r>
              <a:rPr lang="en-US" dirty="0"/>
              <a:t> za </a:t>
            </a:r>
            <a:r>
              <a:rPr lang="en-US" dirty="0" err="1"/>
              <a:t>zadatke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odgovore</a:t>
            </a:r>
            <a:endParaRPr lang="en-US" dirty="0"/>
          </a:p>
          <a:p>
            <a:r>
              <a:rPr lang="en-US" dirty="0" err="1"/>
              <a:t>Bolja</a:t>
            </a:r>
            <a:r>
              <a:rPr lang="en-US" dirty="0"/>
              <a:t> </a:t>
            </a:r>
            <a:r>
              <a:rPr lang="en-US" dirty="0" err="1"/>
              <a:t>internetska</a:t>
            </a:r>
            <a:r>
              <a:rPr lang="en-US" dirty="0"/>
              <a:t> </a:t>
            </a:r>
            <a:r>
              <a:rPr lang="en-US" dirty="0" err="1"/>
              <a:t>veza</a:t>
            </a:r>
            <a:endParaRPr lang="en-US" dirty="0"/>
          </a:p>
          <a:p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videolekcija</a:t>
            </a:r>
            <a:endParaRPr lang="en-US" dirty="0"/>
          </a:p>
          <a:p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kvizova</a:t>
            </a:r>
            <a:endParaRPr lang="en-US" dirty="0"/>
          </a:p>
          <a:p>
            <a:r>
              <a:rPr lang="en-US" dirty="0" err="1"/>
              <a:t>Preglednije</a:t>
            </a:r>
            <a:r>
              <a:rPr lang="en-US" dirty="0"/>
              <a:t> </a:t>
            </a:r>
            <a:r>
              <a:rPr lang="en-US" dirty="0" err="1"/>
              <a:t>aplikacije</a:t>
            </a:r>
            <a:endParaRPr lang="en-US" dirty="0"/>
          </a:p>
          <a:p>
            <a:r>
              <a:rPr lang="en-US" dirty="0" err="1"/>
              <a:t>Dulji</a:t>
            </a:r>
            <a:r>
              <a:rPr lang="en-US" dirty="0"/>
              <a:t> </a:t>
            </a:r>
            <a:r>
              <a:rPr lang="en-US" dirty="0" err="1"/>
              <a:t>satovi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684689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iginal 5_01_Win32" id="{77344C68-A3F1-476B-8680-97D7F429B46B}" vid="{89780073-58E8-4DFF-BF29-BA99F805284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2D276E62-80A3-44DD-9BCC-97ED2B99B5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DB58277-F8DF-46FF-84EC-EF41B835E69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37651BA-F45C-4845-9AB3-E0A65B39F5E1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{72B2A7F5-02C1-4BBF-AF24-AE07E5989F13}tf78438558</Template>
  <TotalTime>0</TotalTime>
  <Words>358</Words>
  <Application>Microsoft Office PowerPoint</Application>
  <PresentationFormat>Widescreen</PresentationFormat>
  <Paragraphs>62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Century Gothic</vt:lpstr>
      <vt:lpstr>Garamond</vt:lpstr>
      <vt:lpstr>SavonVTI</vt:lpstr>
      <vt:lpstr>Što kažu učenici o nastavi na daljinu?</vt:lpstr>
      <vt:lpstr>PowerPoint Presentation</vt:lpstr>
      <vt:lpstr>PowerPoint Presentation</vt:lpstr>
      <vt:lpstr>PowerPoint Presentation</vt:lpstr>
      <vt:lpstr>PowerPoint Presentation</vt:lpstr>
      <vt:lpstr>Koje su sposobnosti učenici otkrili tijekom online nastave, a nisu mislili da ih imaju?</vt:lpstr>
      <vt:lpstr>Što je učenicima omogućila online nastava?</vt:lpstr>
      <vt:lpstr>Što se učenicima najviše sviđa u online načinu rada?</vt:lpstr>
      <vt:lpstr>Što bi, prema mišljenju učenika, moglo biti bolje u online nastavi?</vt:lpstr>
      <vt:lpstr>Što učenicima najviše nedostaje iz škole?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2020-04-20T10:51:49Z</dcterms:created>
  <dcterms:modified xsi:type="dcterms:W3CDTF">2020-04-20T12:00:49Z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